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2" r:id="rId5"/>
    <p:sldId id="283" r:id="rId6"/>
    <p:sldId id="293" r:id="rId7"/>
    <p:sldId id="291" r:id="rId8"/>
    <p:sldId id="284" r:id="rId9"/>
    <p:sldId id="294" r:id="rId10"/>
    <p:sldId id="299" r:id="rId11"/>
    <p:sldId id="298" r:id="rId12"/>
    <p:sldId id="295" r:id="rId13"/>
    <p:sldId id="285" r:id="rId14"/>
    <p:sldId id="297" r:id="rId15"/>
    <p:sldId id="296" r:id="rId16"/>
    <p:sldId id="25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4" autoAdjust="0"/>
    <p:restoredTop sz="98672" autoAdjust="0"/>
  </p:normalViewPr>
  <p:slideViewPr>
    <p:cSldViewPr snapToGrid="0">
      <p:cViewPr>
        <p:scale>
          <a:sx n="150" d="100"/>
          <a:sy n="150" d="100"/>
        </p:scale>
        <p:origin x="-1044" y="361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i="1" dirty="0"/>
              <a:t>Gross Revenue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Company Sales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1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10/29/2023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1.sv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10/29/2023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15631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3145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4684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07157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89358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28203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92367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898856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22272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3941638"/>
            <a:ext cx="1879577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Samsung</a:t>
            </a:r>
            <a:r>
              <a:rPr lang="en-US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  <a:t/>
            </a:r>
            <a:br>
              <a:rPr lang="en-US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</a:br>
            <a:r>
              <a:rPr lang="en-US" sz="1600" b="1" spc="-100" baseline="0" dirty="0" smtClean="0">
                <a:solidFill>
                  <a:schemeClr val="tx1"/>
                </a:solidFill>
                <a:latin typeface="Corbel" panose="020B0503020204020204" pitchFamily="34" charset="0"/>
              </a:rPr>
              <a:t>Company</a:t>
            </a:r>
            <a:endParaRPr lang="en-US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Text to</a:t>
            </a:r>
            <a:br>
              <a:rPr lang="en-US" dirty="0"/>
            </a:br>
            <a:r>
              <a:rPr lang="en-US" dirty="0"/>
              <a:t>Speech</a:t>
            </a:r>
            <a:endParaRPr lang="en-US" dirty="0"/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r>
              <a:rPr lang="en-US" dirty="0" err="1" smtClean="0"/>
              <a:t>khái</a:t>
            </a:r>
            <a:r>
              <a:rPr lang="en-US" dirty="0" smtClean="0"/>
              <a:t> </a:t>
            </a:r>
            <a:r>
              <a:rPr lang="en-US" dirty="0" err="1" smtClean="0"/>
              <a:t>quát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text to speech.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90" y="-357576"/>
            <a:ext cx="5248202" cy="522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719887" y="220945"/>
            <a:ext cx="5472113" cy="5757614"/>
          </a:xfr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April Hansson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+1 23 987 6554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april@woodgrovebank.com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www.woodgrovebank.com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490538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AFBD6A-CACA-4C51-A7BE-2C945E32083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/>
          <a:lstStyle/>
          <a:p>
            <a:r>
              <a:rPr lang="en-US" dirty="0" err="1" smtClean="0"/>
              <a:t>Giới</a:t>
            </a:r>
            <a:r>
              <a:rPr lang="en-US" dirty="0" smtClean="0"/>
              <a:t> </a:t>
            </a:r>
            <a:r>
              <a:rPr lang="en-US" dirty="0" err="1" smtClean="0"/>
              <a:t>thiệu</a:t>
            </a:r>
            <a:r>
              <a:rPr lang="en-US" dirty="0" smtClean="0"/>
              <a:t> </a:t>
            </a:r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text to speech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đi</a:t>
            </a:r>
            <a:r>
              <a:rPr lang="en-US" dirty="0" smtClean="0"/>
              <a:t> </a:t>
            </a:r>
            <a:r>
              <a:rPr lang="en-US" dirty="0" err="1" smtClean="0"/>
              <a:t>sâu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chuyển</a:t>
            </a:r>
            <a:r>
              <a:rPr lang="en-US" dirty="0" smtClean="0"/>
              <a:t> </a:t>
            </a:r>
            <a:r>
              <a:rPr lang="en-US" dirty="0" err="1" smtClean="0"/>
              <a:t>đổi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 </a:t>
            </a:r>
            <a:r>
              <a:rPr lang="en-US" dirty="0" err="1" smtClean="0"/>
              <a:t>văn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sang </a:t>
            </a:r>
            <a:r>
              <a:rPr lang="en-US" dirty="0" err="1" smtClean="0"/>
              <a:t>giọng</a:t>
            </a:r>
            <a:r>
              <a:rPr lang="en-US" dirty="0" smtClean="0"/>
              <a:t> </a:t>
            </a:r>
            <a:r>
              <a:rPr lang="en-US" dirty="0" err="1" smtClean="0"/>
              <a:t>nói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Lorem ipsum dolor sit amet, consectetur adipiscing elit. </a:t>
            </a:r>
          </a:p>
          <a:p>
            <a:r>
              <a:rPr lang="en-US" dirty="0"/>
              <a:t>Ut fermentum a magna ut eleifend. </a:t>
            </a:r>
          </a:p>
          <a:p>
            <a:r>
              <a:rPr lang="en-US" dirty="0"/>
              <a:t>Integer convallis suscipit ante eu varius. </a:t>
            </a:r>
          </a:p>
          <a:p>
            <a:r>
              <a:rPr lang="en-US" dirty="0"/>
              <a:t>Morbi a purus dolor. </a:t>
            </a:r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9056" r="3905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/>
          <a:lstStyle/>
          <a:p>
            <a:r>
              <a:rPr lang="en-US" dirty="0"/>
              <a:t>Section Divider Option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14188" y="6402388"/>
            <a:ext cx="277812" cy="273050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Khái</a:t>
            </a:r>
            <a:r>
              <a:rPr lang="en-US" dirty="0" smtClean="0"/>
              <a:t> </a:t>
            </a:r>
            <a:r>
              <a:rPr lang="en-US" dirty="0" err="1" smtClean="0"/>
              <a:t>Niệm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2099" y="1343906"/>
            <a:ext cx="5229921" cy="3933645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err="1" smtClean="0"/>
              <a:t>Là</a:t>
            </a:r>
            <a:r>
              <a:rPr lang="en-US" sz="3200" dirty="0" smtClean="0"/>
              <a:t> </a:t>
            </a:r>
            <a:r>
              <a:rPr lang="en-US" sz="3200" dirty="0" err="1" smtClean="0"/>
              <a:t>hệ</a:t>
            </a:r>
            <a:r>
              <a:rPr lang="en-US" sz="3200" dirty="0" smtClean="0"/>
              <a:t> </a:t>
            </a:r>
            <a:r>
              <a:rPr lang="en-US" sz="3200" dirty="0" err="1" smtClean="0"/>
              <a:t>thống</a:t>
            </a:r>
            <a:r>
              <a:rPr lang="en-US" sz="3200" dirty="0" smtClean="0"/>
              <a:t> </a:t>
            </a:r>
            <a:r>
              <a:rPr lang="en-US" sz="3200" dirty="0" err="1" smtClean="0"/>
              <a:t>chuyển</a:t>
            </a:r>
            <a:r>
              <a:rPr lang="en-US" sz="3200" dirty="0" smtClean="0"/>
              <a:t> </a:t>
            </a:r>
            <a:r>
              <a:rPr lang="en-US" sz="3200" dirty="0" err="1" smtClean="0"/>
              <a:t>đổi</a:t>
            </a:r>
            <a:r>
              <a:rPr lang="en-US" sz="3200" dirty="0" smtClean="0"/>
              <a:t> </a:t>
            </a:r>
            <a:r>
              <a:rPr lang="en-US" sz="3200" dirty="0" err="1" smtClean="0"/>
              <a:t>văn</a:t>
            </a:r>
            <a:r>
              <a:rPr lang="en-US" sz="3200" dirty="0" smtClean="0"/>
              <a:t> </a:t>
            </a:r>
            <a:r>
              <a:rPr lang="en-US" sz="3200" dirty="0" err="1" smtClean="0"/>
              <a:t>bản</a:t>
            </a:r>
            <a:r>
              <a:rPr lang="en-US" sz="3200" dirty="0" smtClean="0"/>
              <a:t> </a:t>
            </a:r>
            <a:r>
              <a:rPr lang="en-US" sz="3200" dirty="0" err="1" smtClean="0"/>
              <a:t>thành</a:t>
            </a:r>
            <a:r>
              <a:rPr lang="en-US" sz="3200" dirty="0" smtClean="0"/>
              <a:t> </a:t>
            </a:r>
            <a:r>
              <a:rPr lang="en-US" sz="3200" dirty="0" err="1" smtClean="0"/>
              <a:t>lời</a:t>
            </a:r>
            <a:r>
              <a:rPr lang="en-US" sz="3200" dirty="0" smtClean="0"/>
              <a:t> </a:t>
            </a:r>
            <a:r>
              <a:rPr lang="en-US" sz="3200" dirty="0" err="1" smtClean="0"/>
              <a:t>nói</a:t>
            </a:r>
            <a:r>
              <a:rPr lang="en-US" sz="3200" dirty="0" smtClean="0"/>
              <a:t> </a:t>
            </a:r>
            <a:r>
              <a:rPr lang="en-US" sz="3200" dirty="0" err="1" smtClean="0"/>
              <a:t>nhân</a:t>
            </a:r>
            <a:r>
              <a:rPr lang="en-US" sz="3200" dirty="0" smtClean="0"/>
              <a:t> </a:t>
            </a:r>
            <a:r>
              <a:rPr lang="en-US" sz="3200" dirty="0" err="1" smtClean="0"/>
              <a:t>tạo</a:t>
            </a:r>
            <a:r>
              <a:rPr lang="en-US" sz="3200" dirty="0" smtClean="0"/>
              <a:t> </a:t>
            </a:r>
            <a:r>
              <a:rPr lang="en-US" sz="3200" dirty="0" err="1" smtClean="0"/>
              <a:t>của</a:t>
            </a:r>
            <a:r>
              <a:rPr lang="en-US" sz="3200" dirty="0" smtClean="0"/>
              <a:t> con </a:t>
            </a:r>
            <a:r>
              <a:rPr lang="en-US" sz="3200" dirty="0" err="1" smtClean="0"/>
              <a:t>người</a:t>
            </a:r>
            <a:r>
              <a:rPr lang="en-US" sz="3200" dirty="0" smtClean="0"/>
              <a:t>. </a:t>
            </a:r>
            <a:endParaRPr lang="en-US" sz="3200" dirty="0"/>
          </a:p>
          <a:p>
            <a:r>
              <a:rPr lang="en-US" dirty="0" err="1" smtClean="0"/>
              <a:t>Đây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r>
              <a:rPr lang="en-US" dirty="0" smtClean="0"/>
              <a:t> </a:t>
            </a:r>
            <a:r>
              <a:rPr lang="en-US" dirty="0" err="1" smtClean="0"/>
              <a:t>sẽ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động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giọng</a:t>
            </a:r>
            <a:r>
              <a:rPr lang="en-US" dirty="0" smtClean="0"/>
              <a:t> </a:t>
            </a:r>
            <a:r>
              <a:rPr lang="en-US" dirty="0" err="1" smtClean="0"/>
              <a:t>nói</a:t>
            </a:r>
            <a:r>
              <a:rPr lang="en-US" dirty="0" smtClean="0"/>
              <a:t> </a:t>
            </a:r>
            <a:r>
              <a:rPr lang="en-US" dirty="0" err="1" smtClean="0"/>
              <a:t>dựa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văn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691" y="-26813"/>
            <a:ext cx="5790868" cy="577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Company Name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endParaRPr lang="en-US" dirty="0"/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endParaRPr lang="en-US" dirty="0"/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Kiến</a:t>
            </a:r>
            <a:r>
              <a:rPr lang="en-US" dirty="0" smtClean="0"/>
              <a:t> </a:t>
            </a:r>
            <a:r>
              <a:rPr lang="en-US" dirty="0" err="1" smtClean="0"/>
              <a:t>trúc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 err="1" smtClean="0"/>
              <a:t>Sơ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kiến</a:t>
            </a:r>
            <a:r>
              <a:rPr lang="en-US" dirty="0" smtClean="0"/>
              <a:t> </a:t>
            </a:r>
            <a:r>
              <a:rPr lang="en-US" dirty="0" err="1" smtClean="0"/>
              <a:t>trúc</a:t>
            </a:r>
            <a:r>
              <a:rPr lang="en-US" dirty="0" smtClean="0"/>
              <a:t> </a:t>
            </a:r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19745"/>
            <a:ext cx="6062592" cy="3155142"/>
          </a:xfrm>
          <a:prstGeom prst="rect">
            <a:avLst/>
          </a:prstGeom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6220691" y="2669798"/>
            <a:ext cx="5971309" cy="3227952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vi-VN" dirty="0"/>
              <a:t>Natural Language Processing – Xử lý ngôn ngữ tự nhiên: xử lý ngữ âm và ngữ điệu cùng với nhịp điệu và nó xuất ra bản phiên âm của văn bản đầu vào.</a:t>
            </a:r>
          </a:p>
          <a:p>
            <a:pPr marL="0" indent="0">
              <a:buNone/>
            </a:pPr>
            <a:r>
              <a:rPr lang="vi-VN" dirty="0"/>
              <a:t>Digital Signal Processing – Xử lý tín hiệu kỹ thuật số: chuyển đổi bản ghi ngữ âm nhận được thành lời nói.</a:t>
            </a:r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nhiên</a:t>
            </a:r>
            <a:r>
              <a:rPr lang="en-US" dirty="0" smtClean="0"/>
              <a:t>( NLP)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 err="1" smtClean="0"/>
              <a:t>Mô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lí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nhiên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635500" y="1595493"/>
            <a:ext cx="7364414" cy="1785382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Text Normalization: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 smtClean="0"/>
              <a:t>bỏ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kí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đặc</a:t>
            </a:r>
            <a:r>
              <a:rPr lang="en-US" dirty="0" smtClean="0"/>
              <a:t> </a:t>
            </a:r>
            <a:r>
              <a:rPr lang="en-US" dirty="0" err="1" smtClean="0"/>
              <a:t>biệt</a:t>
            </a:r>
            <a:r>
              <a:rPr lang="en-US" dirty="0" smtClean="0"/>
              <a:t>, </a:t>
            </a:r>
            <a:r>
              <a:rPr lang="en-US" dirty="0" err="1" smtClean="0"/>
              <a:t>chuẩn</a:t>
            </a:r>
            <a:r>
              <a:rPr lang="en-US" dirty="0" smtClean="0"/>
              <a:t> </a:t>
            </a:r>
            <a:r>
              <a:rPr lang="en-US" dirty="0" err="1" smtClean="0"/>
              <a:t>hóa</a:t>
            </a:r>
            <a:r>
              <a:rPr lang="en-US" dirty="0" smtClean="0"/>
              <a:t> </a:t>
            </a:r>
            <a:r>
              <a:rPr lang="en-US" dirty="0" err="1" smtClean="0"/>
              <a:t>văn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: </a:t>
            </a:r>
            <a:r>
              <a:rPr lang="en-US" dirty="0" err="1" smtClean="0"/>
              <a:t>dấu</a:t>
            </a:r>
            <a:r>
              <a:rPr lang="en-US" dirty="0" smtClean="0"/>
              <a:t> </a:t>
            </a:r>
            <a:r>
              <a:rPr lang="en-US" dirty="0" err="1" smtClean="0"/>
              <a:t>câu</a:t>
            </a:r>
            <a:r>
              <a:rPr lang="en-US" dirty="0" smtClean="0"/>
              <a:t>, </a:t>
            </a:r>
            <a:r>
              <a:rPr lang="en-US" dirty="0" err="1" smtClean="0"/>
              <a:t>viết</a:t>
            </a:r>
            <a:r>
              <a:rPr lang="en-US" dirty="0" smtClean="0"/>
              <a:t> </a:t>
            </a:r>
            <a:r>
              <a:rPr lang="en-US" dirty="0" err="1" smtClean="0"/>
              <a:t>hoa</a:t>
            </a:r>
            <a:r>
              <a:rPr lang="en-US" dirty="0" smtClean="0"/>
              <a:t>…</a:t>
            </a:r>
          </a:p>
          <a:p>
            <a:pPr marL="0" indent="0">
              <a:buNone/>
            </a:pPr>
            <a:r>
              <a:rPr lang="en-US" dirty="0" smtClean="0"/>
              <a:t>Text tokenization: </a:t>
            </a:r>
            <a:r>
              <a:rPr lang="en-US" dirty="0" err="1" smtClean="0"/>
              <a:t>Văn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chia </a:t>
            </a:r>
            <a:r>
              <a:rPr lang="en-US" dirty="0" err="1" smtClean="0"/>
              <a:t>thành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đơn</a:t>
            </a:r>
            <a:r>
              <a:rPr lang="en-US" dirty="0" smtClean="0"/>
              <a:t> </a:t>
            </a:r>
            <a:r>
              <a:rPr lang="en-US" dirty="0" err="1" smtClean="0"/>
              <a:t>vị</a:t>
            </a:r>
            <a:r>
              <a:rPr lang="en-US" dirty="0"/>
              <a:t> </a:t>
            </a:r>
            <a:r>
              <a:rPr lang="en-US" dirty="0" err="1" smtClean="0"/>
              <a:t>nhỏ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</a:t>
            </a:r>
            <a:r>
              <a:rPr lang="en-US" dirty="0" err="1" smtClean="0"/>
              <a:t>hoặc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riêng</a:t>
            </a:r>
            <a:r>
              <a:rPr lang="en-US" dirty="0" smtClean="0"/>
              <a:t> </a:t>
            </a:r>
            <a:r>
              <a:rPr lang="en-US" dirty="0" err="1" smtClean="0"/>
              <a:t>lẻ</a:t>
            </a:r>
            <a:r>
              <a:rPr lang="en-US" dirty="0" smtClean="0"/>
              <a:t>.</a:t>
            </a:r>
            <a:endParaRPr lang="vi-VN" dirty="0"/>
          </a:p>
        </p:txBody>
      </p:sp>
      <p:sp>
        <p:nvSpPr>
          <p:cNvPr id="4" name="Rounded Rectangle 3"/>
          <p:cNvSpPr/>
          <p:nvPr/>
        </p:nvSpPr>
        <p:spPr>
          <a:xfrm>
            <a:off x="2080490" y="1719818"/>
            <a:ext cx="1881909" cy="85898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252517" y="1964643"/>
            <a:ext cx="153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Pre-processor</a:t>
            </a:r>
            <a:endParaRPr lang="en-US" dirty="0"/>
          </a:p>
        </p:txBody>
      </p:sp>
      <p:cxnSp>
        <p:nvCxnSpPr>
          <p:cNvPr id="7" name="Straight Arrow Connector 6"/>
          <p:cNvCxnSpPr>
            <a:endCxn id="4" idx="1"/>
          </p:cNvCxnSpPr>
          <p:nvPr/>
        </p:nvCxnSpPr>
        <p:spPr>
          <a:xfrm flipV="1">
            <a:off x="1171575" y="2149309"/>
            <a:ext cx="908915" cy="6516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75239" y="1917700"/>
            <a:ext cx="101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2080490" y="3115284"/>
            <a:ext cx="1881909" cy="85898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166503" y="3221609"/>
            <a:ext cx="1709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Morphological </a:t>
            </a:r>
            <a:r>
              <a:rPr lang="en-US" dirty="0" err="1" smtClean="0"/>
              <a:t>Anlyzer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635500" y="3115284"/>
            <a:ext cx="7364414" cy="1928575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thái</a:t>
            </a:r>
            <a:r>
              <a:rPr lang="en-US" dirty="0" smtClean="0"/>
              <a:t> </a:t>
            </a:r>
            <a:r>
              <a:rPr lang="en-US" dirty="0" err="1" smtClean="0"/>
              <a:t>miêu</a:t>
            </a:r>
            <a:r>
              <a:rPr lang="en-US" dirty="0" smtClean="0"/>
              <a:t> </a:t>
            </a:r>
            <a:r>
              <a:rPr lang="en-US" dirty="0" err="1" smtClean="0"/>
              <a:t>tả</a:t>
            </a:r>
            <a:r>
              <a:rPr lang="en-US" dirty="0" smtClean="0"/>
              <a:t> </a:t>
            </a:r>
            <a:r>
              <a:rPr lang="en-US" dirty="0" err="1" smtClean="0"/>
              <a:t>cấu</a:t>
            </a:r>
            <a:r>
              <a:rPr lang="en-US" dirty="0" smtClean="0"/>
              <a:t> </a:t>
            </a:r>
            <a:r>
              <a:rPr lang="en-US" dirty="0" err="1" smtClean="0"/>
              <a:t>trúc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vị</a:t>
            </a:r>
            <a:r>
              <a:rPr lang="en-US" dirty="0" smtClean="0"/>
              <a:t>: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tố</a:t>
            </a:r>
            <a:r>
              <a:rPr lang="en-US" dirty="0" smtClean="0"/>
              <a:t>, </a:t>
            </a:r>
            <a:r>
              <a:rPr lang="en-US" dirty="0" err="1" smtClean="0"/>
              <a:t>hậu</a:t>
            </a:r>
            <a:r>
              <a:rPr lang="en-US" dirty="0" smtClean="0"/>
              <a:t> </a:t>
            </a:r>
            <a:r>
              <a:rPr lang="en-US" dirty="0" err="1" smtClean="0"/>
              <a:t>tố</a:t>
            </a:r>
            <a:r>
              <a:rPr lang="en-US" dirty="0" smtClean="0"/>
              <a:t>, </a:t>
            </a:r>
            <a:r>
              <a:rPr lang="en-US" dirty="0" err="1" smtClean="0"/>
              <a:t>từ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Chia </a:t>
            </a:r>
            <a:r>
              <a:rPr lang="en-US" dirty="0" err="1" smtClean="0"/>
              <a:t>thành</a:t>
            </a:r>
            <a:r>
              <a:rPr lang="en-US" dirty="0" smtClean="0"/>
              <a:t> 3 </a:t>
            </a:r>
            <a:r>
              <a:rPr lang="en-US" dirty="0" err="1" smtClean="0"/>
              <a:t>câu</a:t>
            </a:r>
            <a:r>
              <a:rPr lang="en-US" dirty="0" smtClean="0"/>
              <a:t>:</a:t>
            </a:r>
          </a:p>
          <a:p>
            <a:pPr>
              <a:buFontTx/>
              <a:buChar char="-"/>
            </a:pP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</a:t>
            </a:r>
            <a:r>
              <a:rPr lang="en-US" dirty="0" err="1" smtClean="0"/>
              <a:t>vựng</a:t>
            </a:r>
            <a:r>
              <a:rPr lang="en-US" dirty="0" smtClean="0"/>
              <a:t>: </a:t>
            </a: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</a:t>
            </a:r>
            <a:r>
              <a:rPr lang="en-US" dirty="0" err="1" smtClean="0"/>
              <a:t>tự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( Lemmatization):</a:t>
            </a:r>
            <a:r>
              <a:rPr lang="en-US" dirty="0"/>
              <a:t> </a:t>
            </a:r>
            <a:r>
              <a:rPr lang="en-US" dirty="0" err="1" smtClean="0"/>
              <a:t>quyết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loại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</a:t>
            </a:r>
            <a:r>
              <a:rPr lang="en-US" dirty="0" err="1" smtClean="0"/>
              <a:t>vựng</a:t>
            </a:r>
            <a:r>
              <a:rPr lang="en-US" dirty="0" smtClean="0"/>
              <a:t>: </a:t>
            </a:r>
            <a:r>
              <a:rPr lang="en-US" dirty="0" err="1" smtClean="0"/>
              <a:t>danh</a:t>
            </a:r>
            <a:r>
              <a:rPr lang="en-US" dirty="0" err="1"/>
              <a:t>-</a:t>
            </a:r>
            <a:r>
              <a:rPr lang="en-US" dirty="0" err="1" smtClean="0"/>
              <a:t>động-tính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hồi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 smtClean="0"/>
              <a:t>từ</a:t>
            </a:r>
            <a:endParaRPr lang="vi-VN" dirty="0"/>
          </a:p>
        </p:txBody>
      </p:sp>
      <p:sp>
        <p:nvSpPr>
          <p:cNvPr id="18" name="Rounded Rectangle 17"/>
          <p:cNvSpPr/>
          <p:nvPr/>
        </p:nvSpPr>
        <p:spPr>
          <a:xfrm>
            <a:off x="2166503" y="4510750"/>
            <a:ext cx="1881909" cy="85898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252516" y="4617075"/>
            <a:ext cx="1709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Contentual</a:t>
            </a:r>
            <a:r>
              <a:rPr lang="en-US" dirty="0" smtClean="0"/>
              <a:t> </a:t>
            </a:r>
            <a:r>
              <a:rPr lang="en-US" dirty="0" err="1" smtClean="0"/>
              <a:t>Anlyzer</a:t>
            </a:r>
            <a:endParaRPr lang="en-US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635500" y="5242344"/>
            <a:ext cx="7364414" cy="44254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cảnh</a:t>
            </a:r>
            <a:r>
              <a:rPr lang="en-US" dirty="0" smtClean="0"/>
              <a:t>: chia </a:t>
            </a:r>
            <a:r>
              <a:rPr lang="en-US" dirty="0" err="1" smtClean="0"/>
              <a:t>nhỏ</a:t>
            </a:r>
            <a:r>
              <a:rPr lang="en-US" dirty="0" smtClean="0"/>
              <a:t> </a:t>
            </a:r>
            <a:r>
              <a:rPr lang="en-US" dirty="0" err="1" smtClean="0"/>
              <a:t>thành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chuỗi</a:t>
            </a:r>
            <a:r>
              <a:rPr lang="en-US" dirty="0" smtClean="0"/>
              <a:t>-&gt; </a:t>
            </a:r>
            <a:r>
              <a:rPr lang="en-US" dirty="0" err="1" smtClean="0"/>
              <a:t>trích</a:t>
            </a:r>
            <a:r>
              <a:rPr lang="en-US" dirty="0" smtClean="0"/>
              <a:t> </a:t>
            </a:r>
            <a:r>
              <a:rPr lang="en-US" dirty="0" err="1" smtClean="0"/>
              <a:t>xuất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cảnh</a:t>
            </a:r>
            <a:endParaRPr lang="vi-VN" dirty="0"/>
          </a:p>
        </p:txBody>
      </p:sp>
      <p:sp>
        <p:nvSpPr>
          <p:cNvPr id="22" name="Rounded Rectangle 21"/>
          <p:cNvSpPr/>
          <p:nvPr/>
        </p:nvSpPr>
        <p:spPr>
          <a:xfrm>
            <a:off x="2166503" y="5906216"/>
            <a:ext cx="1881909" cy="85898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155316" y="6012541"/>
            <a:ext cx="1849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Syntatic</a:t>
            </a:r>
            <a:r>
              <a:rPr lang="en-US" dirty="0" smtClean="0"/>
              <a:t> prosodic </a:t>
            </a:r>
            <a:r>
              <a:rPr lang="en-US" dirty="0" err="1" smtClean="0"/>
              <a:t>Anlyzer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635500" y="5959209"/>
            <a:ext cx="7364414" cy="44254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cú</a:t>
            </a:r>
            <a:r>
              <a:rPr lang="en-US" dirty="0" smtClean="0"/>
              <a:t> </a:t>
            </a:r>
            <a:r>
              <a:rPr lang="en-US" dirty="0" err="1" smtClean="0"/>
              <a:t>pháp</a:t>
            </a:r>
            <a:r>
              <a:rPr lang="en-US" dirty="0" smtClean="0"/>
              <a:t>: </a:t>
            </a:r>
            <a:r>
              <a:rPr lang="en-US" dirty="0" err="1" smtClean="0"/>
              <a:t>xác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cấu</a:t>
            </a:r>
            <a:r>
              <a:rPr lang="en-US" dirty="0" smtClean="0"/>
              <a:t> </a:t>
            </a:r>
            <a:r>
              <a:rPr lang="en-US" dirty="0" err="1" smtClean="0"/>
              <a:t>trúc</a:t>
            </a:r>
            <a:r>
              <a:rPr lang="en-US" dirty="0" smtClean="0"/>
              <a:t> </a:t>
            </a:r>
            <a:r>
              <a:rPr lang="en-US" dirty="0" err="1" smtClean="0"/>
              <a:t>văn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-&gt;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điệu</a:t>
            </a:r>
            <a:r>
              <a:rPr lang="en-US" dirty="0"/>
              <a:t>.</a:t>
            </a:r>
            <a:endParaRPr lang="vi-VN" dirty="0"/>
          </a:p>
        </p:txBody>
      </p:sp>
      <p:cxnSp>
        <p:nvCxnSpPr>
          <p:cNvPr id="27" name="Straight Arrow Connector 26"/>
          <p:cNvCxnSpPr>
            <a:stCxn id="4" idx="2"/>
            <a:endCxn id="15" idx="0"/>
          </p:cNvCxnSpPr>
          <p:nvPr/>
        </p:nvCxnSpPr>
        <p:spPr>
          <a:xfrm>
            <a:off x="3021445" y="2578800"/>
            <a:ext cx="0" cy="53648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3049945" y="3974266"/>
            <a:ext cx="0" cy="53648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080108" y="5369732"/>
            <a:ext cx="0" cy="53648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7665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3510481"/>
              </p:ext>
            </p:extLst>
          </p:nvPr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215775"/>
              </p:ext>
            </p:extLst>
          </p:nvPr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0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2633"/>
              </p:ext>
            </p:extLst>
          </p:nvPr>
        </p:nvGraphicFramePr>
        <p:xfrm>
          <a:off x="431801" y="1614845"/>
          <a:ext cx="11328400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765302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$6,750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$33,750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$135,000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$270,000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6100F67-BC3D-46B4-8D39-802DC9D7F2EB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elements/1.1/"/>
    <ds:schemaRef ds:uri="16c05727-aa75-4e4a-9b5f-8a80a1165891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0</TotalTime>
  <Words>580</Words>
  <Application>Microsoft Office PowerPoint</Application>
  <PresentationFormat>Widescreen</PresentationFormat>
  <Paragraphs>131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Corbel</vt:lpstr>
      <vt:lpstr>Times New Roman</vt:lpstr>
      <vt:lpstr>Office Theme</vt:lpstr>
      <vt:lpstr>Text to Speech</vt:lpstr>
      <vt:lpstr>Tổng quan</vt:lpstr>
      <vt:lpstr>Section Divider Option 2</vt:lpstr>
      <vt:lpstr>Khái Niệm</vt:lpstr>
      <vt:lpstr>Comparison</vt:lpstr>
      <vt:lpstr>Kiến trúc hệ thống</vt:lpstr>
      <vt:lpstr>Xử Lý Ngôn ngữ tự nhiên( NLP)</vt:lpstr>
      <vt:lpstr>Chart Options</vt:lpstr>
      <vt:lpstr>Table</vt:lpstr>
      <vt:lpstr>Image SLide</vt:lpstr>
      <vt:lpstr>PowerPoint Presentation</vt:lpstr>
      <vt:lpstr>THANK YOU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2023-10-29T11:51:45Z</dcterms:created>
  <dcterms:modified xsi:type="dcterms:W3CDTF">2023-10-29T17:54:17Z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